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5dead349d1f934d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50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6206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1427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7238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6893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230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4118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9954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9224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944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2405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687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67C82-1B75-4DCE-8BD6-A430BA47579D}" type="datetimeFigureOut">
              <a:rPr lang="ru-RU" smtClean="0"/>
              <a:t>27.04.2022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40FAAE-85C9-4A0A-A41B-5033ABBD12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598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537" y="950345"/>
            <a:ext cx="4917996" cy="5907655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532" y="945817"/>
            <a:ext cx="4966233" cy="59121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59286" y="178640"/>
            <a:ext cx="70423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b="1" dirty="0" smtClean="0">
                <a:latin typeface="Arial Black" panose="020B0A04020102020204" pitchFamily="34" charset="0"/>
              </a:rPr>
              <a:t>Япония в 1944 и 1945</a:t>
            </a:r>
            <a:endParaRPr lang="ru-RU" sz="44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819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upload.wikimedia.org/wikipedia/commons/thumb/4/4e/Nagasaki_1945_-_Before_and_after_%28adjusted%29.jpg/800px-Nagasaki_1945_-_Before_and_after_%28adjusted%2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615518" y="-325755"/>
            <a:ext cx="6858000" cy="7509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4346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580" y="0"/>
            <a:ext cx="9928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308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.britannica.com/44/71344-050-BD3AF1CC/US-Marines-control-ridge-Naha-Okinawa-May-194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6566" y="827315"/>
            <a:ext cx="6443701" cy="5122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img-fotki.yandex.ru/get/4910/dangervip.26/0_6f7bd_a5e2142c_XX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135" y="827315"/>
            <a:ext cx="6244865" cy="5122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6830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mg-fotki.yandex.ru/get/6741/225044291.193/0_ff8d6_2c4ecb9b_XX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035" y="0"/>
            <a:ext cx="974007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1482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s://www.interfax.ru/ftproot/photos/photostory/2020/08/05/nag5_1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0388" y="3710246"/>
            <a:ext cx="4946469" cy="3147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57" y="3117739"/>
            <a:ext cx="3145616" cy="4332768"/>
          </a:xfrm>
          <a:prstGeom prst="rect">
            <a:avLst/>
          </a:prstGeom>
        </p:spPr>
      </p:pic>
      <p:pic>
        <p:nvPicPr>
          <p:cNvPr id="3078" name="Picture 6" descr="https://upload.wikimedia.org/wikipedia/commons/thumb/c/c2/Hiragata_Jinja_in_early_Sh%C5%8Dwa_era.jpg/480px-Hiragata_Jinja_in_early_Sh%C5%8Dwa_er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0273" y="0"/>
            <a:ext cx="5782200" cy="3710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s://historydaily.org/content/53599/ee993de3384805773159d4fcfb079a7f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0387" y="0"/>
            <a:ext cx="4946995" cy="3710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527142" y="16704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1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527142" y="509945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2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0257934" y="144225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3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0257934" y="509945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2421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i.pinimg.com/736x/24/93/08/2493086f4068f6c317a0119dc19ec85d--enola-gay-colone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470042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www.modelbuffs.com/mpm/uploadsv2/B-29-Silverplate-Superfortress-Top-Secret-USAF-4-Mode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0426" y="620485"/>
            <a:ext cx="7489372" cy="561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357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upload.wikimedia.org/wikipedia/commons/thumb/0/06/AtomicEffects-p7a.jpg/200px-AtomicEffects-p7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702" y="0"/>
            <a:ext cx="54213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upload.wikimedia.org/wikipedia/commons/thumb/7/70/AtomicEffects-p7b.jpg/200px-AtomicEffects-p7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044" y="0"/>
            <a:ext cx="557560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2443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ersons-info.com/userfiles/image/persons/70000-80000/75000-76000/75335/SUINI_CHarlz_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44353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avatars.mds.yandex.net/get-zen_doc/1329105/pub_5c6139f177049e00adf35ada_5c6190150cfdc500ac23ce47/scale_12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739" y="0"/>
            <a:ext cx="66722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4169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нагасак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09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924</TotalTime>
  <Words>9</Words>
  <Application>Microsoft Office PowerPoint</Application>
  <PresentationFormat>Широкоэкранный</PresentationFormat>
  <Paragraphs>5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9</cp:revision>
  <dcterms:created xsi:type="dcterms:W3CDTF">2022-04-20T09:10:49Z</dcterms:created>
  <dcterms:modified xsi:type="dcterms:W3CDTF">2022-04-27T10:55:39Z</dcterms:modified>
</cp:coreProperties>
</file>

<file path=docProps/thumbnail.jpeg>
</file>